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&quot;Typ hier een citaat.&quot;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10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jn" descr="Lij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elteks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24" name="Hoofdtekst - niveau één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teks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3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jn" descr="Lij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Afbeelding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elteks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44" name="Hoofdtekst - niveau één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jn" descr="Lij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jn" descr="Lij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5" name="Hoofdtekst - niveau één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jn" descr="Lij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Afbeelding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7" name="Hoofdtekst - niveau één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fbeelding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Afbeelding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Afbeelding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ntroductie l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Introductie les</a:t>
            </a:r>
          </a:p>
        </p:txBody>
      </p:sp>
      <p:sp>
        <p:nvSpPr>
          <p:cNvPr id="144" name="Muziek voor Vmbo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Muziek voor Vmbo1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68300"/>
            <a:ext cx="12274550" cy="6330950"/>
          </a:xfrm>
          <a:prstGeom prst="rect">
            <a:avLst/>
          </a:prstGeom>
        </p:spPr>
      </p:pic>
      <p:sp>
        <p:nvSpPr>
          <p:cNvPr id="147" name="De reg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 regels</a:t>
            </a:r>
          </a:p>
        </p:txBody>
      </p:sp>
      <p:sp>
        <p:nvSpPr>
          <p:cNvPr id="148" name="Tijdens de muziekless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Tijdens de muzieklessen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e Regels luide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 Regels luiden:</a:t>
            </a:r>
          </a:p>
        </p:txBody>
      </p:sp>
      <p:sp>
        <p:nvSpPr>
          <p:cNvPr id="151" name="Geef elkaar de ruimte om te spreken, 1 tegelijk…"/>
          <p:cNvSpPr txBox="1"/>
          <p:nvPr>
            <p:ph type="body" idx="1"/>
          </p:nvPr>
        </p:nvSpPr>
        <p:spPr>
          <a:xfrm>
            <a:off x="1270000" y="30226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Geef elkaar de ruimte om te spreken, 1 tegelijk</a:t>
            </a:r>
            <a:br/>
            <a:r>
              <a:t> </a:t>
            </a: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Telefoons in de telefoontas</a:t>
            </a: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Laptops dicht aan het begin van de les</a:t>
            </a: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Ben voorzichtig met de muziekinstrumenten, alleen spelen als ik het aangeef</a:t>
            </a: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Stimuleer en respecteer elkaar</a:t>
            </a:r>
          </a:p>
          <a:p>
            <a:pPr marL="0" indent="0" defTabSz="316484">
              <a:spcBef>
                <a:spcPts val="0"/>
              </a:spcBef>
              <a:buSzTx/>
              <a:buNone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896704" indent="-896704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26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je krijgt van mij een waarschuwing, daarna melden 0.02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at gaan we dit jaar doe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 gaan we dit jaar doen?</a:t>
            </a:r>
          </a:p>
        </p:txBody>
      </p:sp>
      <p:sp>
        <p:nvSpPr>
          <p:cNvPr id="154" name="Muziek door de jaren heen…"/>
          <p:cNvSpPr txBox="1"/>
          <p:nvPr>
            <p:ph type="body" idx="1"/>
          </p:nvPr>
        </p:nvSpPr>
        <p:spPr>
          <a:xfrm>
            <a:off x="1270000" y="30607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Muziek door de jaren heen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Organologie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Musiceren: instrumentaal en zang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Muziektheorie Quiz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 grote Muziek Opdracht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68300"/>
            <a:ext cx="12274550" cy="6330950"/>
          </a:xfrm>
          <a:prstGeom prst="rect">
            <a:avLst/>
          </a:prstGeom>
        </p:spPr>
      </p:pic>
      <p:sp>
        <p:nvSpPr>
          <p:cNvPr id="157" name="Wie ben ik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Wie ben ik?</a:t>
            </a:r>
          </a:p>
        </p:txBody>
      </p:sp>
      <p:sp>
        <p:nvSpPr>
          <p:cNvPr id="158" name="Meneer Roy van L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Meneer Roy van Lent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–Roy van Len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–Roy van Lent</a:t>
            </a:r>
          </a:p>
        </p:txBody>
      </p:sp>
      <p:sp>
        <p:nvSpPr>
          <p:cNvPr id="161" name="&quot;Tik op Google mijn naam in en noem 3 dingen die je over mij kunt vinden als musicus.&quot;"/>
          <p:cNvSpPr txBox="1"/>
          <p:nvPr>
            <p:ph type="body" idx="14"/>
          </p:nvPr>
        </p:nvSpPr>
        <p:spPr>
          <a:xfrm>
            <a:off x="1270000" y="3457529"/>
            <a:ext cx="10464800" cy="2305142"/>
          </a:xfrm>
          <a:prstGeom prst="rect">
            <a:avLst/>
          </a:prstGeom>
        </p:spPr>
        <p:txBody>
          <a:bodyPr/>
          <a:lstStyle/>
          <a:p>
            <a:pPr/>
            <a:r>
              <a:t>"Tik op Google mijn naam in en noem 3 dingen die je over mij kunt vinden als musicus."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uzikaal voorstelrond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Muzikaal voorstelrondje</a:t>
            </a:r>
          </a:p>
        </p:txBody>
      </p:sp>
      <p:sp>
        <p:nvSpPr>
          <p:cNvPr id="164" name="We gaan elkaar muzikaal leren kennen:…"/>
          <p:cNvSpPr txBox="1"/>
          <p:nvPr>
            <p:ph type="body" idx="1"/>
          </p:nvPr>
        </p:nvSpPr>
        <p:spPr>
          <a:xfrm>
            <a:off x="1270000" y="27432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spcBef>
                <a:spcPts val="0"/>
              </a:spcBef>
              <a:buSzTx/>
              <a:buNone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gaan elkaar muzikaal leren kennen:</a:t>
            </a:r>
          </a:p>
          <a:p>
            <a:pPr marL="0" indent="0" defTabSz="355600">
              <a:spcBef>
                <a:spcPts val="0"/>
              </a:spcBef>
              <a:buSzTx/>
              <a:buNone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007533" indent="-1007533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Wat voor muziek luister je meestal?</a:t>
            </a:r>
          </a:p>
          <a:p>
            <a:pPr marL="1007533" indent="-1007533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007533" indent="-1007533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Speel je een instrument?</a:t>
            </a:r>
          </a:p>
          <a:p>
            <a:pPr marL="1007533" indent="-1007533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007533" indent="-1007533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chemeClr val="accent1">
                    <a:hueOff val="-58336"/>
                    <a:satOff val="-18437"/>
                    <a:lumOff val="144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Dans of zing je als hobby?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uim je spullen op…"/>
          <p:cNvSpPr txBox="1"/>
          <p:nvPr>
            <p:ph type="body" idx="14"/>
          </p:nvPr>
        </p:nvSpPr>
        <p:spPr>
          <a:xfrm>
            <a:off x="1435100" y="284317"/>
            <a:ext cx="10464800" cy="758476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Ruim je spullen op</a:t>
            </a:r>
          </a:p>
          <a:p>
            <a:pPr/>
            <a:r>
              <a:t>Schuif je stoel aan</a:t>
            </a:r>
          </a:p>
          <a:p>
            <a:pPr/>
            <a:r>
              <a:t>Zorg dat de vloer rondom je tafel schoon is</a:t>
            </a:r>
          </a:p>
          <a:p>
            <a:pPr/>
            <a:r>
              <a:t>Neem alleen je eigen telefoon uit de telefoontas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